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9144000" cy="6858000" type="screen4x3"/>
  <p:notesSz cx="6760845" cy="99421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9524" y="185524"/>
            <a:ext cx="1424291" cy="6484620"/>
            <a:chOff x="531932" y="305013"/>
            <a:chExt cx="1424291" cy="6484620"/>
          </a:xfrm>
        </p:grpSpPr>
        <p:sp>
          <p:nvSpPr>
            <p:cNvPr id="5" name="矩形 3"/>
            <p:cNvSpPr/>
            <p:nvPr/>
          </p:nvSpPr>
          <p:spPr>
            <a:xfrm>
              <a:off x="539552" y="305013"/>
              <a:ext cx="1406511" cy="6468317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39552" y="6569402"/>
              <a:ext cx="1406511" cy="21561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临床试验机构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39552" y="6468526"/>
              <a:ext cx="1406511" cy="4761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文本框 11"/>
            <p:cNvSpPr txBox="1"/>
            <p:nvPr/>
          </p:nvSpPr>
          <p:spPr>
            <a:xfrm>
              <a:off x="646626" y="1742448"/>
              <a:ext cx="1210588" cy="467281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项目</a:t>
              </a:r>
              <a:r>
                <a:rPr lang="zh-CN" altLang="en-US" sz="1400" b="1" dirty="0">
                  <a:latin typeface="宋体" panose="02010600030101010101" pitchFamily="2" charset="-122"/>
                </a:rPr>
                <a:t>编号：           研究科室：         </a:t>
              </a:r>
              <a:r>
                <a:rPr lang="en-US" altLang="zh-CN" sz="1400" b="1" dirty="0">
                  <a:latin typeface="宋体" panose="02010600030101010101" pitchFamily="2" charset="-122"/>
                </a:rPr>
                <a:t>PI</a:t>
              </a:r>
              <a:r>
                <a:rPr lang="zh-CN" altLang="en-US" sz="1400" b="1" dirty="0">
                  <a:latin typeface="宋体" panose="02010600030101010101" pitchFamily="2" charset="-122"/>
                </a:rPr>
                <a:t>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项目名称：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申办方</a:t>
              </a:r>
              <a:r>
                <a:rPr lang="en-US" altLang="zh-CN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/CRO</a:t>
              </a: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项目分期：           起止日期：</a:t>
              </a:r>
              <a:endParaRPr lang="zh-CN" altLang="en-US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" name="文本框 4"/>
            <p:cNvSpPr txBox="1"/>
            <p:nvPr/>
          </p:nvSpPr>
          <p:spPr>
            <a:xfrm>
              <a:off x="549920" y="309125"/>
              <a:ext cx="1404000" cy="338554"/>
            </a:xfrm>
            <a:prstGeom prst="rect">
              <a:avLst/>
            </a:prstGeom>
            <a:solidFill>
              <a:srgbClr val="006600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西安大兴医院</a:t>
              </a:r>
              <a:endParaRPr lang="zh-CN" altLang="en-US" sz="16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549712" y="6552257"/>
              <a:ext cx="1406511" cy="21561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临床试验机构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9712" y="6569402"/>
              <a:ext cx="1406511" cy="21561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临床试验机构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31932" y="6573847"/>
              <a:ext cx="1406511" cy="21561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临床试验机构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46232" y="6573733"/>
              <a:ext cx="1291590" cy="21590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临床试验机构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805113" y="189000"/>
            <a:ext cx="1414368" cy="6480000"/>
            <a:chOff x="539552" y="305013"/>
            <a:chExt cx="1414368" cy="6480000"/>
          </a:xfrm>
        </p:grpSpPr>
        <p:sp>
          <p:nvSpPr>
            <p:cNvPr id="11" name="矩形 3"/>
            <p:cNvSpPr/>
            <p:nvPr/>
          </p:nvSpPr>
          <p:spPr>
            <a:xfrm>
              <a:off x="539552" y="305013"/>
              <a:ext cx="1406511" cy="6468317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39552" y="6569402"/>
              <a:ext cx="1406511" cy="21561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r>
                <a:rPr lang="zh-CN" altLang="en-US" sz="1400" b="1" dirty="0">
                  <a:solidFill>
                    <a:prstClr val="white"/>
                  </a:solidFill>
                </a:rPr>
                <a:t>伦理委员会</a:t>
              </a:r>
              <a:endParaRPr lang="zh-CN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39552" y="6468526"/>
              <a:ext cx="1406511" cy="4761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文本框 11"/>
            <p:cNvSpPr txBox="1"/>
            <p:nvPr/>
          </p:nvSpPr>
          <p:spPr>
            <a:xfrm>
              <a:off x="646626" y="1742448"/>
              <a:ext cx="1210588" cy="467281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</a:rPr>
                <a:t>受理号：             研究科室：         </a:t>
              </a:r>
              <a:r>
                <a:rPr lang="en-US" altLang="zh-CN" sz="1400" b="1" dirty="0">
                  <a:latin typeface="宋体" panose="02010600030101010101" pitchFamily="2" charset="-122"/>
                </a:rPr>
                <a:t>PI</a:t>
              </a:r>
              <a:r>
                <a:rPr lang="zh-CN" altLang="en-US" sz="1400" b="1" dirty="0">
                  <a:latin typeface="宋体" panose="02010600030101010101" pitchFamily="2" charset="-122"/>
                </a:rPr>
                <a:t>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项目名称：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申办方</a:t>
              </a:r>
              <a:r>
                <a:rPr lang="en-US" altLang="zh-CN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/CRO</a:t>
              </a: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：</a:t>
              </a:r>
              <a:endParaRPr lang="en-US" altLang="zh-CN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项目分期：           起止日期：</a:t>
              </a:r>
              <a:endParaRPr lang="zh-CN" altLang="en-US" sz="1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文本框 4"/>
            <p:cNvSpPr txBox="1"/>
            <p:nvPr/>
          </p:nvSpPr>
          <p:spPr>
            <a:xfrm>
              <a:off x="549920" y="309125"/>
              <a:ext cx="1404000" cy="338554"/>
            </a:xfrm>
            <a:prstGeom prst="rect">
              <a:avLst/>
            </a:prstGeom>
            <a:solidFill>
              <a:srgbClr val="006600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西安大兴医院</a:t>
              </a:r>
              <a:endParaRPr lang="zh-CN" altLang="en-US" sz="16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pic>
        <p:nvPicPr>
          <p:cNvPr id="16" name="Picture 2"/>
          <p:cNvPicPr>
            <a:picLocks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68" y="709176"/>
            <a:ext cx="864000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6" y="670261"/>
            <a:ext cx="876991" cy="8769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WPS 演示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华文新魏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杨祺</cp:lastModifiedBy>
  <cp:revision>17</cp:revision>
  <cp:lastPrinted>2020-11-25T02:22:00Z</cp:lastPrinted>
  <dcterms:created xsi:type="dcterms:W3CDTF">2020-04-15T03:04:00Z</dcterms:created>
  <dcterms:modified xsi:type="dcterms:W3CDTF">2022-03-14T08:57:31Z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DA11C6D559F84F1CB70F24921C611A3C</vt:lpwstr>
  </property>
  <property fmtid="{D5CDD505-2E9C-101B-9397-08002B2CF9AE}" pid="3" name="KSOProductBuildVer">
    <vt:lpwstr>2052-11.1.0.11365</vt:lpwstr>
  </property>
</Properties>
</file>